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</p:sldIdLst>
  <p:sldSz cx="9144000" cy="6858000" type="screen4x3"/>
  <p:notesSz cx="6858000" cy="9144000"/>
  <p:custShowLst>
    <p:custShow name="Произвольный показ 1" id="0">
      <p:sldLst>
        <p:sld r:id="rId3"/>
        <p:sld r:id="rId4"/>
        <p:sld r:id="rId5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74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252" y="1285860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78605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0">
        <p15:prstTrans prst="pageCurlDouble"/>
        <p:sndAc>
          <p:stSnd>
            <p:snd r:embed="rId1" name="chimes.wav"/>
          </p:stSnd>
        </p:sndAc>
      </p:transition>
    </mc:Choice>
    <mc:Fallback xmlns="">
      <p:transition spd="slow" advClick="0" advTm="0">
        <p:fade/>
        <p:sndAc>
          <p:stSnd>
            <p:snd r:embed="rId4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0">
        <p15:prstTrans prst="pageCurlDouble"/>
        <p:sndAc>
          <p:stSnd>
            <p:snd r:embed="rId1" name="chimes.wav"/>
          </p:stSnd>
        </p:sndAc>
      </p:transition>
    </mc:Choice>
    <mc:Fallback xmlns="">
      <p:transition spd="slow" advClick="0" advTm="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0">
        <p15:prstTrans prst="pageCurlDouble"/>
        <p:sndAc>
          <p:stSnd>
            <p:snd r:embed="rId1" name="chimes.wav"/>
          </p:stSnd>
        </p:sndAc>
      </p:transition>
    </mc:Choice>
    <mc:Fallback xmlns="">
      <p:transition spd="slow" advClick="0" advTm="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0">
        <p15:prstTrans prst="pageCurlDouble"/>
        <p:sndAc>
          <p:stSnd>
            <p:snd r:embed="rId1" name="chimes.wav"/>
          </p:stSnd>
        </p:sndAc>
      </p:transition>
    </mc:Choice>
    <mc:Fallback xmlns="">
      <p:transition spd="slow" advClick="0" advTm="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0">
        <p15:prstTrans prst="pageCurlDouble"/>
        <p:sndAc>
          <p:stSnd>
            <p:snd r:embed="rId1" name="chimes.wav"/>
          </p:stSnd>
        </p:sndAc>
      </p:transition>
    </mc:Choice>
    <mc:Fallback xmlns="">
      <p:transition spd="slow" advClick="0" advTm="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0">
        <p15:prstTrans prst="pageCurlDouble"/>
        <p:sndAc>
          <p:stSnd>
            <p:snd r:embed="rId1" name="chimes.wav"/>
          </p:stSnd>
        </p:sndAc>
      </p:transition>
    </mc:Choice>
    <mc:Fallback xmlns="">
      <p:transition spd="slow" advClick="0" advTm="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0">
        <p15:prstTrans prst="pageCurlDouble"/>
        <p:sndAc>
          <p:stSnd>
            <p:snd r:embed="rId1" name="chimes.wav"/>
          </p:stSnd>
        </p:sndAc>
      </p:transition>
    </mc:Choice>
    <mc:Fallback xmlns="">
      <p:transition spd="slow" advClick="0" advTm="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0">
        <p15:prstTrans prst="pageCurlDouble"/>
        <p:sndAc>
          <p:stSnd>
            <p:snd r:embed="rId1" name="chimes.wav"/>
          </p:stSnd>
        </p:sndAc>
      </p:transition>
    </mc:Choice>
    <mc:Fallback xmlns="">
      <p:transition spd="slow" advClick="0" advTm="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0">
        <p15:prstTrans prst="pageCurlDouble"/>
        <p:sndAc>
          <p:stSnd>
            <p:snd r:embed="rId1" name="chimes.wav"/>
          </p:stSnd>
        </p:sndAc>
      </p:transition>
    </mc:Choice>
    <mc:Fallback xmlns="">
      <p:transition spd="slow" advClick="0" advTm="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0">
        <p15:prstTrans prst="pageCurlDouble"/>
        <p:sndAc>
          <p:stSnd>
            <p:snd r:embed="rId1" name="chimes.wav"/>
          </p:stSnd>
        </p:sndAc>
      </p:transition>
    </mc:Choice>
    <mc:Fallback xmlns="">
      <p:transition spd="slow" advClick="0" advTm="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0">
        <p15:prstTrans prst="pageCurlDouble"/>
        <p:sndAc>
          <p:stSnd>
            <p:snd r:embed="rId1" name="chimes.wav"/>
          </p:stSnd>
        </p:sndAc>
      </p:transition>
    </mc:Choice>
    <mc:Fallback xmlns="">
      <p:transition spd="slow" advClick="0" advTm="0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B510D-87B3-48D4-B7E4-8828BEBC17EC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 advClick="0" advTm="0">
        <p15:prstTrans prst="pageCurlDouble"/>
        <p:sndAc>
          <p:stSnd>
            <p:snd r:embed="rId13" name="chimes.wav"/>
          </p:stSnd>
        </p:sndAc>
      </p:transition>
    </mc:Choice>
    <mc:Fallback xmlns="">
      <p:transition spd="slow" advClick="0" advTm="0">
        <p:fade/>
        <p:sndAc>
          <p:stSnd>
            <p:snd r:embed="rId15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Segoe Scrip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4C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4C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4C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4C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4C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ru-RU" sz="5400" dirty="0" smtClean="0"/>
              <a:t>Талипова Эвелина</a:t>
            </a:r>
            <a:endParaRPr lang="ru-RU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376" y="3474437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Segoe Script" panose="020B0504020000000003" pitchFamily="34" charset="0"/>
              </a:rPr>
              <a:t>5 «з» класс</a:t>
            </a:r>
          </a:p>
          <a:p>
            <a:r>
              <a:rPr lang="ru-RU" sz="2400" dirty="0" smtClean="0">
                <a:latin typeface="Segoe Script" panose="020B0504020000000003" pitchFamily="34" charset="0"/>
              </a:rPr>
              <a:t>МАОУ СОШ № 23  </a:t>
            </a:r>
            <a:endParaRPr lang="ru-RU" sz="2400" dirty="0">
              <a:latin typeface="Segoe Script" panose="020B0504020000000003" pitchFamily="34" charset="0"/>
            </a:endParaRPr>
          </a:p>
        </p:txBody>
      </p:sp>
      <p:pic>
        <p:nvPicPr>
          <p:cNvPr id="5" name="deti-online.com_-_v-lesu-rodilas-yolochka-minusov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8768" y="580526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Single"/>
        <p:sndAc>
          <p:stSnd>
            <p:snd r:embed="rId4" name="chimes.wav"/>
          </p:stSnd>
        </p:sndAc>
      </p:transition>
    </mc:Choice>
    <mc:Fallback xmlns="">
      <p:transition spd="slow" advClick="0" advTm="0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4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99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992" tmFilter="0, 0; 0.125,0.2665; 0.25,0.4; 0.375,0.465; 0.5,0.5;  0.625,0.535; 0.75,0.6; 0.875,0.7335; 1,1">
                                          <p:stCondLst>
                                            <p:cond delay="19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96" tmFilter="0, 0; 0.125,0.2665; 0.25,0.4; 0.375,0.465; 0.5,0.5;  0.625,0.535; 0.75,0.6; 0.875,0.7335; 1,1">
                                          <p:stCondLst>
                                            <p:cond delay="397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2" tmFilter="0, 0; 0.125,0.2665; 0.25,0.4; 0.375,0.465; 0.5,0.5;  0.625,0.535; 0.75,0.6; 0.875,0.7335; 1,1">
                                          <p:stCondLst>
                                            <p:cond delay="4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8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98" decel="50000">
                                          <p:stCondLst>
                                            <p:cond delay="20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8">
                                          <p:stCondLst>
                                            <p:cond delay="39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98" decel="50000">
                                          <p:stCondLst>
                                            <p:cond delay="4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8">
                                          <p:stCondLst>
                                            <p:cond delay="49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98" decel="50000">
                                          <p:stCondLst>
                                            <p:cond delay="5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8">
                                          <p:stCondLst>
                                            <p:cond delay="54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98" decel="50000">
                                          <p:stCondLst>
                                            <p:cond delay="5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496023">
            <a:off x="942529" y="1085325"/>
            <a:ext cx="7218706" cy="5125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8711" y="1185700"/>
            <a:ext cx="5846764" cy="48167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b="7166"/>
          <a:stretch/>
        </p:blipFill>
        <p:spPr>
          <a:xfrm rot="515644">
            <a:off x="2932991" y="703088"/>
            <a:ext cx="3856876" cy="550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47286">
            <a:off x="1915895" y="802732"/>
            <a:ext cx="3777253" cy="5097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2357" y="3005338"/>
            <a:ext cx="377985" cy="3475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8711" y="1916832"/>
            <a:ext cx="377985" cy="3475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6695" y="3109703"/>
            <a:ext cx="377985" cy="3475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5528" y="764704"/>
            <a:ext cx="377985" cy="34750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8068" y="4653136"/>
            <a:ext cx="377985" cy="34750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5687" y="5207457"/>
            <a:ext cx="377985" cy="3475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41" y="3933056"/>
            <a:ext cx="377985" cy="34750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1776" y="1340768"/>
            <a:ext cx="377985" cy="3475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Single"/>
        <p:sndAc>
          <p:stSnd>
            <p:snd r:embed="rId3" name="chimes.wav"/>
          </p:stSnd>
        </p:sndAc>
      </p:transition>
    </mc:Choice>
    <mc:Fallback xmlns="">
      <p:transition spd="slow" advClick="0" advTm="0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047442">
            <a:off x="1123938" y="677089"/>
            <a:ext cx="5989387" cy="50857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Пожелаю в год Быка,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Чтобы стала жизнь легка,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Навсегда чтобы исчезла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 горизонта грусть-тоска.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Счастья, радости, удачи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Непременно в каждый дом,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Также крепкого здоровья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 не думать о плохом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!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7324524" y="2231933"/>
            <a:ext cx="1008112" cy="100499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7316414" y="2231933"/>
            <a:ext cx="1024332" cy="100499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33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Single"/>
        <p:sndAc>
          <p:stSnd>
            <p:snd r:embed="rId2" name="chimes.wav"/>
          </p:stSnd>
        </p:sndAc>
      </p:transition>
    </mc:Choice>
    <mc:Fallback xmlns="">
      <p:transition spd="slow" advClick="0" advTm="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"/>
</p:tagLst>
</file>

<file path=ppt/theme/theme1.xml><?xml version="1.0" encoding="utf-8"?>
<a:theme xmlns:a="http://schemas.openxmlformats.org/drawingml/2006/main" name="4_NY_2010_2511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5D5508A-46C2-4622-ABF6-E0C7465DAE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елкой, подарками и снежинками</Template>
  <TotalTime>672</TotalTime>
  <Words>47</Words>
  <Application>Microsoft Office PowerPoint</Application>
  <PresentationFormat>Экран (4:3)</PresentationFormat>
  <Paragraphs>12</Paragraphs>
  <Slides>3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  <vt:variant>
        <vt:lpstr>Произвольные показы</vt:lpstr>
      </vt:variant>
      <vt:variant>
        <vt:i4>1</vt:i4>
      </vt:variant>
    </vt:vector>
  </HeadingPairs>
  <TitlesOfParts>
    <vt:vector size="10" baseType="lpstr">
      <vt:lpstr>Arial</vt:lpstr>
      <vt:lpstr>Calibri</vt:lpstr>
      <vt:lpstr>Segoe</vt:lpstr>
      <vt:lpstr>Segoe Print</vt:lpstr>
      <vt:lpstr>Segoe Script</vt:lpstr>
      <vt:lpstr>4_NY_2010_25112009</vt:lpstr>
      <vt:lpstr>Талипова Эвелина</vt:lpstr>
      <vt:lpstr>Презентация PowerPoint</vt:lpstr>
      <vt:lpstr>Презентация PowerPoint</vt:lpstr>
      <vt:lpstr>Произвольный показ 1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Талипова Эвелина</dc:title>
  <dc:subject>Шаблон оформления</dc:subject>
  <dc:creator>Хозяин</dc:creator>
  <cp:keywords/>
  <dc:description>Корпорация Майкрософт</dc:description>
  <cp:lastModifiedBy>Ирина Д. Новосёлова</cp:lastModifiedBy>
  <cp:revision>43</cp:revision>
  <dcterms:created xsi:type="dcterms:W3CDTF">2020-12-11T05:34:40Z</dcterms:created>
  <dcterms:modified xsi:type="dcterms:W3CDTF">2020-12-22T09:38:48Z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TC103899609990</vt:lpwstr>
  </property>
</Properties>
</file>